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</p:sldIdLst>
  <p:sldSz cx="11430000" cy="6429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5" userDrawn="1">
          <p15:clr>
            <a:srgbClr val="A4A3A4"/>
          </p15:clr>
        </p15:guide>
        <p15:guide id="2" pos="36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E70"/>
    <a:srgbClr val="103F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0C6BAA-5E2C-4512-913B-305F8BDF9779}" v="10" dt="2021-12-07T14:45:58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1632" y="936"/>
      </p:cViewPr>
      <p:guideLst>
        <p:guide orient="horz" pos="2025"/>
        <p:guide pos="36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vin Hubbard" userId="fcf81c2a-1bc8-4a6f-9abb-1b208ae0feca" providerId="ADAL" clId="{4D0C6BAA-5E2C-4512-913B-305F8BDF9779}"/>
    <pc:docChg chg="undo custSel addSld delSld modSld modMainMaster">
      <pc:chgData name="Gavin Hubbard" userId="fcf81c2a-1bc8-4a6f-9abb-1b208ae0feca" providerId="ADAL" clId="{4D0C6BAA-5E2C-4512-913B-305F8BDF9779}" dt="2021-12-07T15:57:54.174" v="453"/>
      <pc:docMkLst>
        <pc:docMk/>
      </pc:docMkLst>
      <pc:sldChg chg="addSp delSp modSp del mod">
        <pc:chgData name="Gavin Hubbard" userId="fcf81c2a-1bc8-4a6f-9abb-1b208ae0feca" providerId="ADAL" clId="{4D0C6BAA-5E2C-4512-913B-305F8BDF9779}" dt="2021-12-07T15:10:01.638" v="299" actId="2696"/>
        <pc:sldMkLst>
          <pc:docMk/>
          <pc:sldMk cId="228511505" sldId="256"/>
        </pc:sldMkLst>
        <pc:spChg chg="add mod">
          <ac:chgData name="Gavin Hubbard" userId="fcf81c2a-1bc8-4a6f-9abb-1b208ae0feca" providerId="ADAL" clId="{4D0C6BAA-5E2C-4512-913B-305F8BDF9779}" dt="2021-12-07T14:34:13.848" v="150" actId="207"/>
          <ac:spMkLst>
            <pc:docMk/>
            <pc:sldMk cId="228511505" sldId="256"/>
            <ac:spMk id="2" creationId="{406ACB29-D323-40E0-875E-DC4D15575F04}"/>
          </ac:spMkLst>
        </pc:spChg>
        <pc:spChg chg="del mod">
          <ac:chgData name="Gavin Hubbard" userId="fcf81c2a-1bc8-4a6f-9abb-1b208ae0feca" providerId="ADAL" clId="{4D0C6BAA-5E2C-4512-913B-305F8BDF9779}" dt="2021-12-07T14:31:49.694" v="108" actId="478"/>
          <ac:spMkLst>
            <pc:docMk/>
            <pc:sldMk cId="228511505" sldId="256"/>
            <ac:spMk id="6" creationId="{1F17BB7F-3C07-4F01-8E56-2EC55F000EDC}"/>
          </ac:spMkLst>
        </pc:spChg>
        <pc:spChg chg="del">
          <ac:chgData name="Gavin Hubbard" userId="fcf81c2a-1bc8-4a6f-9abb-1b208ae0feca" providerId="ADAL" clId="{4D0C6BAA-5E2C-4512-913B-305F8BDF9779}" dt="2021-12-07T14:31:50.279" v="109" actId="478"/>
          <ac:spMkLst>
            <pc:docMk/>
            <pc:sldMk cId="228511505" sldId="256"/>
            <ac:spMk id="7" creationId="{274094F9-B5DC-4C62-9A23-816391E78468}"/>
          </ac:spMkLst>
        </pc:spChg>
        <pc:spChg chg="del">
          <ac:chgData name="Gavin Hubbard" userId="fcf81c2a-1bc8-4a6f-9abb-1b208ae0feca" providerId="ADAL" clId="{4D0C6BAA-5E2C-4512-913B-305F8BDF9779}" dt="2021-12-07T14:32:31.745" v="114" actId="478"/>
          <ac:spMkLst>
            <pc:docMk/>
            <pc:sldMk cId="228511505" sldId="256"/>
            <ac:spMk id="9" creationId="{D3FE7FDD-4092-4BAB-8BF6-9B058393617C}"/>
          </ac:spMkLst>
        </pc:spChg>
        <pc:spChg chg="add del mod">
          <ac:chgData name="Gavin Hubbard" userId="fcf81c2a-1bc8-4a6f-9abb-1b208ae0feca" providerId="ADAL" clId="{4D0C6BAA-5E2C-4512-913B-305F8BDF9779}" dt="2021-12-07T14:32:02.335" v="112"/>
          <ac:spMkLst>
            <pc:docMk/>
            <pc:sldMk cId="228511505" sldId="256"/>
            <ac:spMk id="10" creationId="{5F7B5E28-EE38-4894-88E7-C9D9C55BC7F4}"/>
          </ac:spMkLst>
        </pc:spChg>
        <pc:spChg chg="add del mod ord">
          <ac:chgData name="Gavin Hubbard" userId="fcf81c2a-1bc8-4a6f-9abb-1b208ae0feca" providerId="ADAL" clId="{4D0C6BAA-5E2C-4512-913B-305F8BDF9779}" dt="2021-12-07T14:31:48.034" v="106" actId="478"/>
          <ac:spMkLst>
            <pc:docMk/>
            <pc:sldMk cId="228511505" sldId="256"/>
            <ac:spMk id="11" creationId="{2A6FC390-1D9D-48AF-9699-D74D8B735ECA}"/>
          </ac:spMkLst>
        </pc:spChg>
        <pc:picChg chg="del">
          <ac:chgData name="Gavin Hubbard" userId="fcf81c2a-1bc8-4a6f-9abb-1b208ae0feca" providerId="ADAL" clId="{4D0C6BAA-5E2C-4512-913B-305F8BDF9779}" dt="2021-12-07T14:31:48.592" v="107" actId="478"/>
          <ac:picMkLst>
            <pc:docMk/>
            <pc:sldMk cId="228511505" sldId="256"/>
            <ac:picMk id="5" creationId="{AA86E689-3BA1-47CA-8794-6078B2865AFC}"/>
          </ac:picMkLst>
        </pc:picChg>
      </pc:sldChg>
      <pc:sldChg chg="addSp delSp modSp new mod">
        <pc:chgData name="Gavin Hubbard" userId="fcf81c2a-1bc8-4a6f-9abb-1b208ae0feca" providerId="ADAL" clId="{4D0C6BAA-5E2C-4512-913B-305F8BDF9779}" dt="2021-12-07T15:09:51.566" v="298" actId="313"/>
        <pc:sldMkLst>
          <pc:docMk/>
          <pc:sldMk cId="2448100704" sldId="257"/>
        </pc:sldMkLst>
        <pc:spChg chg="del">
          <ac:chgData name="Gavin Hubbard" userId="fcf81c2a-1bc8-4a6f-9abb-1b208ae0feca" providerId="ADAL" clId="{4D0C6BAA-5E2C-4512-913B-305F8BDF9779}" dt="2021-12-07T14:36:19.896" v="152" actId="478"/>
          <ac:spMkLst>
            <pc:docMk/>
            <pc:sldMk cId="2448100704" sldId="257"/>
            <ac:spMk id="2" creationId="{12012A45-8BE4-4DD6-9B3C-04B282CB43C2}"/>
          </ac:spMkLst>
        </pc:spChg>
        <pc:spChg chg="del">
          <ac:chgData name="Gavin Hubbard" userId="fcf81c2a-1bc8-4a6f-9abb-1b208ae0feca" providerId="ADAL" clId="{4D0C6BAA-5E2C-4512-913B-305F8BDF9779}" dt="2021-12-07T14:37:06.515" v="156"/>
          <ac:spMkLst>
            <pc:docMk/>
            <pc:sldMk cId="2448100704" sldId="257"/>
            <ac:spMk id="3" creationId="{11CA655C-22CB-4E53-BDA1-46B2598FC5BC}"/>
          </ac:spMkLst>
        </pc:spChg>
        <pc:spChg chg="add mod">
          <ac:chgData name="Gavin Hubbard" userId="fcf81c2a-1bc8-4a6f-9abb-1b208ae0feca" providerId="ADAL" clId="{4D0C6BAA-5E2C-4512-913B-305F8BDF9779}" dt="2021-12-07T14:43:57.462" v="166" actId="207"/>
          <ac:spMkLst>
            <pc:docMk/>
            <pc:sldMk cId="2448100704" sldId="257"/>
            <ac:spMk id="4" creationId="{DE6B5EC1-B468-4421-ADD1-7E71951A2F6C}"/>
          </ac:spMkLst>
        </pc:spChg>
        <pc:spChg chg="add mod">
          <ac:chgData name="Gavin Hubbard" userId="fcf81c2a-1bc8-4a6f-9abb-1b208ae0feca" providerId="ADAL" clId="{4D0C6BAA-5E2C-4512-913B-305F8BDF9779}" dt="2021-12-07T14:44:18.689" v="169" actId="14100"/>
          <ac:spMkLst>
            <pc:docMk/>
            <pc:sldMk cId="2448100704" sldId="257"/>
            <ac:spMk id="5" creationId="{AE9B0EBC-2D11-42F3-925F-E5DE83B64EDF}"/>
          </ac:spMkLst>
        </pc:spChg>
        <pc:spChg chg="add mod">
          <ac:chgData name="Gavin Hubbard" userId="fcf81c2a-1bc8-4a6f-9abb-1b208ae0feca" providerId="ADAL" clId="{4D0C6BAA-5E2C-4512-913B-305F8BDF9779}" dt="2021-12-07T14:44:56.067" v="195" actId="113"/>
          <ac:spMkLst>
            <pc:docMk/>
            <pc:sldMk cId="2448100704" sldId="257"/>
            <ac:spMk id="8" creationId="{42F8BDB0-C6E9-4188-9D8E-76D4BAA05C1A}"/>
          </ac:spMkLst>
        </pc:spChg>
        <pc:spChg chg="add mod">
          <ac:chgData name="Gavin Hubbard" userId="fcf81c2a-1bc8-4a6f-9abb-1b208ae0feca" providerId="ADAL" clId="{4D0C6BAA-5E2C-4512-913B-305F8BDF9779}" dt="2021-12-07T14:45:10.094" v="210" actId="113"/>
          <ac:spMkLst>
            <pc:docMk/>
            <pc:sldMk cId="2448100704" sldId="257"/>
            <ac:spMk id="9" creationId="{F22BCBF0-5FA5-47CC-9F36-0017A888700E}"/>
          </ac:spMkLst>
        </pc:spChg>
        <pc:spChg chg="add del">
          <ac:chgData name="Gavin Hubbard" userId="fcf81c2a-1bc8-4a6f-9abb-1b208ae0feca" providerId="ADAL" clId="{4D0C6BAA-5E2C-4512-913B-305F8BDF9779}" dt="2021-12-07T14:45:43.973" v="241" actId="478"/>
          <ac:spMkLst>
            <pc:docMk/>
            <pc:sldMk cId="2448100704" sldId="257"/>
            <ac:spMk id="10" creationId="{017BA508-2EF6-4754-A14E-78ED6CE074AA}"/>
          </ac:spMkLst>
        </pc:spChg>
        <pc:spChg chg="add mod">
          <ac:chgData name="Gavin Hubbard" userId="fcf81c2a-1bc8-4a6f-9abb-1b208ae0feca" providerId="ADAL" clId="{4D0C6BAA-5E2C-4512-913B-305F8BDF9779}" dt="2021-12-07T14:45:51.302" v="242" actId="207"/>
          <ac:spMkLst>
            <pc:docMk/>
            <pc:sldMk cId="2448100704" sldId="257"/>
            <ac:spMk id="11" creationId="{048AF740-DDA9-45E2-A1AA-5D839F8B85E6}"/>
          </ac:spMkLst>
        </pc:spChg>
        <pc:spChg chg="add mod">
          <ac:chgData name="Gavin Hubbard" userId="fcf81c2a-1bc8-4a6f-9abb-1b208ae0feca" providerId="ADAL" clId="{4D0C6BAA-5E2C-4512-913B-305F8BDF9779}" dt="2021-12-07T15:09:51.566" v="298" actId="313"/>
          <ac:spMkLst>
            <pc:docMk/>
            <pc:sldMk cId="2448100704" sldId="257"/>
            <ac:spMk id="12" creationId="{BECB83C4-D966-42E7-BBF9-D5D7BF2A2FC2}"/>
          </ac:spMkLst>
        </pc:spChg>
        <pc:picChg chg="add mod ord">
          <ac:chgData name="Gavin Hubbard" userId="fcf81c2a-1bc8-4a6f-9abb-1b208ae0feca" providerId="ADAL" clId="{4D0C6BAA-5E2C-4512-913B-305F8BDF9779}" dt="2021-12-07T14:43:36.861" v="165" actId="1076"/>
          <ac:picMkLst>
            <pc:docMk/>
            <pc:sldMk cId="2448100704" sldId="257"/>
            <ac:picMk id="7" creationId="{EC600474-C9F9-436B-9090-7C5CFF3F6E1D}"/>
          </ac:picMkLst>
        </pc:picChg>
      </pc:sldChg>
      <pc:sldChg chg="addSp delSp modSp add mod">
        <pc:chgData name="Gavin Hubbard" userId="fcf81c2a-1bc8-4a6f-9abb-1b208ae0feca" providerId="ADAL" clId="{4D0C6BAA-5E2C-4512-913B-305F8BDF9779}" dt="2021-12-07T15:57:54.174" v="453"/>
        <pc:sldMkLst>
          <pc:docMk/>
          <pc:sldMk cId="4116871269" sldId="258"/>
        </pc:sldMkLst>
        <pc:spChg chg="mod">
          <ac:chgData name="Gavin Hubbard" userId="fcf81c2a-1bc8-4a6f-9abb-1b208ae0feca" providerId="ADAL" clId="{4D0C6BAA-5E2C-4512-913B-305F8BDF9779}" dt="2021-12-07T15:33:44.019" v="451" actId="14100"/>
          <ac:spMkLst>
            <pc:docMk/>
            <pc:sldMk cId="4116871269" sldId="258"/>
            <ac:spMk id="4" creationId="{DE6B5EC1-B468-4421-ADD1-7E71951A2F6C}"/>
          </ac:spMkLst>
        </pc:spChg>
        <pc:spChg chg="mod">
          <ac:chgData name="Gavin Hubbard" userId="fcf81c2a-1bc8-4a6f-9abb-1b208ae0feca" providerId="ADAL" clId="{4D0C6BAA-5E2C-4512-913B-305F8BDF9779}" dt="2021-12-07T15:24:06.466" v="424" actId="404"/>
          <ac:spMkLst>
            <pc:docMk/>
            <pc:sldMk cId="4116871269" sldId="258"/>
            <ac:spMk id="5" creationId="{AE9B0EBC-2D11-42F3-925F-E5DE83B64EDF}"/>
          </ac:spMkLst>
        </pc:spChg>
        <pc:spChg chg="mod">
          <ac:chgData name="Gavin Hubbard" userId="fcf81c2a-1bc8-4a6f-9abb-1b208ae0feca" providerId="ADAL" clId="{4D0C6BAA-5E2C-4512-913B-305F8BDF9779}" dt="2021-12-07T15:27:20.662" v="435" actId="1076"/>
          <ac:spMkLst>
            <pc:docMk/>
            <pc:sldMk cId="4116871269" sldId="258"/>
            <ac:spMk id="8" creationId="{42F8BDB0-C6E9-4188-9D8E-76D4BAA05C1A}"/>
          </ac:spMkLst>
        </pc:spChg>
        <pc:spChg chg="mod">
          <ac:chgData name="Gavin Hubbard" userId="fcf81c2a-1bc8-4a6f-9abb-1b208ae0feca" providerId="ADAL" clId="{4D0C6BAA-5E2C-4512-913B-305F8BDF9779}" dt="2021-12-07T15:27:14.869" v="433" actId="1076"/>
          <ac:spMkLst>
            <pc:docMk/>
            <pc:sldMk cId="4116871269" sldId="258"/>
            <ac:spMk id="9" creationId="{F22BCBF0-5FA5-47CC-9F36-0017A888700E}"/>
          </ac:spMkLst>
        </pc:spChg>
        <pc:spChg chg="del mod">
          <ac:chgData name="Gavin Hubbard" userId="fcf81c2a-1bc8-4a6f-9abb-1b208ae0feca" providerId="ADAL" clId="{4D0C6BAA-5E2C-4512-913B-305F8BDF9779}" dt="2021-12-07T15:57:54.174" v="453"/>
          <ac:spMkLst>
            <pc:docMk/>
            <pc:sldMk cId="4116871269" sldId="258"/>
            <ac:spMk id="11" creationId="{048AF740-DDA9-45E2-A1AA-5D839F8B85E6}"/>
          </ac:spMkLst>
        </pc:spChg>
        <pc:spChg chg="del">
          <ac:chgData name="Gavin Hubbard" userId="fcf81c2a-1bc8-4a6f-9abb-1b208ae0feca" providerId="ADAL" clId="{4D0C6BAA-5E2C-4512-913B-305F8BDF9779}" dt="2021-12-07T15:21:16.080" v="386" actId="478"/>
          <ac:spMkLst>
            <pc:docMk/>
            <pc:sldMk cId="4116871269" sldId="258"/>
            <ac:spMk id="12" creationId="{BECB83C4-D966-42E7-BBF9-D5D7BF2A2FC2}"/>
          </ac:spMkLst>
        </pc:spChg>
        <pc:picChg chg="add mod ord modCrop">
          <ac:chgData name="Gavin Hubbard" userId="fcf81c2a-1bc8-4a6f-9abb-1b208ae0feca" providerId="ADAL" clId="{4D0C6BAA-5E2C-4512-913B-305F8BDF9779}" dt="2021-12-07T15:29:26.159" v="446" actId="732"/>
          <ac:picMkLst>
            <pc:docMk/>
            <pc:sldMk cId="4116871269" sldId="258"/>
            <ac:picMk id="3" creationId="{E6F7FE20-0921-4783-B0BF-25FAD01AC8C1}"/>
          </ac:picMkLst>
        </pc:picChg>
      </pc:sldChg>
      <pc:sldMasterChg chg="modSldLayout">
        <pc:chgData name="Gavin Hubbard" userId="fcf81c2a-1bc8-4a6f-9abb-1b208ae0feca" providerId="ADAL" clId="{4D0C6BAA-5E2C-4512-913B-305F8BDF9779}" dt="2021-12-07T14:32:10.510" v="113"/>
        <pc:sldMasterMkLst>
          <pc:docMk/>
          <pc:sldMasterMk cId="1728680706" sldId="2147483660"/>
        </pc:sldMasterMkLst>
        <pc:sldLayoutChg chg="addSp modSp">
          <pc:chgData name="Gavin Hubbard" userId="fcf81c2a-1bc8-4a6f-9abb-1b208ae0feca" providerId="ADAL" clId="{4D0C6BAA-5E2C-4512-913B-305F8BDF9779}" dt="2021-12-07T14:32:10.510" v="113"/>
          <pc:sldLayoutMkLst>
            <pc:docMk/>
            <pc:sldMasterMk cId="1728680706" sldId="2147483660"/>
            <pc:sldLayoutMk cId="2338111774" sldId="2147483661"/>
          </pc:sldLayoutMkLst>
          <pc:picChg chg="add mod">
            <ac:chgData name="Gavin Hubbard" userId="fcf81c2a-1bc8-4a6f-9abb-1b208ae0feca" providerId="ADAL" clId="{4D0C6BAA-5E2C-4512-913B-305F8BDF9779}" dt="2021-12-07T14:32:10.510" v="113"/>
            <ac:picMkLst>
              <pc:docMk/>
              <pc:sldMasterMk cId="1728680706" sldId="2147483660"/>
              <pc:sldLayoutMk cId="2338111774" sldId="2147483661"/>
              <ac:picMk id="8" creationId="{BE0EFF3E-600C-4F62-81BD-E026F21F9C9E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1052215"/>
            <a:ext cx="8572500" cy="2238375"/>
          </a:xfrm>
        </p:spPr>
        <p:txBody>
          <a:bodyPr anchor="b"/>
          <a:lstStyle>
            <a:lvl1pPr algn="ctr">
              <a:defRPr sz="56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376911"/>
            <a:ext cx="8572500" cy="1552277"/>
          </a:xfrm>
        </p:spPr>
        <p:txBody>
          <a:bodyPr/>
          <a:lstStyle>
            <a:lvl1pPr marL="0" indent="0" algn="ctr">
              <a:buNone/>
              <a:defRPr sz="2250"/>
            </a:lvl1pPr>
            <a:lvl2pPr marL="428625" indent="0" algn="ctr">
              <a:buNone/>
              <a:defRPr sz="1875"/>
            </a:lvl2pPr>
            <a:lvl3pPr marL="857250" indent="0" algn="ctr">
              <a:buNone/>
              <a:defRPr sz="1688"/>
            </a:lvl3pPr>
            <a:lvl4pPr marL="1285875" indent="0" algn="ctr">
              <a:buNone/>
              <a:defRPr sz="1500"/>
            </a:lvl4pPr>
            <a:lvl5pPr marL="1714500" indent="0" algn="ctr">
              <a:buNone/>
              <a:defRPr sz="1500"/>
            </a:lvl5pPr>
            <a:lvl6pPr marL="2143125" indent="0" algn="ctr">
              <a:buNone/>
              <a:defRPr sz="1500"/>
            </a:lvl6pPr>
            <a:lvl7pPr marL="2571750" indent="0" algn="ctr">
              <a:buNone/>
              <a:defRPr sz="1500"/>
            </a:lvl7pPr>
            <a:lvl8pPr marL="3000375" indent="0" algn="ctr">
              <a:buNone/>
              <a:defRPr sz="1500"/>
            </a:lvl8pPr>
            <a:lvl9pPr marL="34290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0EFF3E-600C-4F62-81BD-E026F21F9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"/>
            <a:ext cx="11430000" cy="6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11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96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42305"/>
            <a:ext cx="2464594" cy="5448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42305"/>
            <a:ext cx="7250906" cy="5448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17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15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602880"/>
            <a:ext cx="9858375" cy="2674441"/>
          </a:xfrm>
        </p:spPr>
        <p:txBody>
          <a:bodyPr anchor="b"/>
          <a:lstStyle>
            <a:lvl1pPr>
              <a:defRPr sz="56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4302622"/>
            <a:ext cx="9858375" cy="1406425"/>
          </a:xfrm>
        </p:spPr>
        <p:txBody>
          <a:bodyPr/>
          <a:lstStyle>
            <a:lvl1pPr marL="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1pPr>
            <a:lvl2pPr marL="42862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2pPr>
            <a:lvl3pPr marL="8572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3pPr>
            <a:lvl4pPr marL="1285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145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431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5717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003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290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8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711524"/>
            <a:ext cx="4857750" cy="4079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711524"/>
            <a:ext cx="4857750" cy="4079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81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342305"/>
            <a:ext cx="9858375" cy="12427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1576090"/>
            <a:ext cx="4835425" cy="772418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2348508"/>
            <a:ext cx="4835425" cy="34543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576090"/>
            <a:ext cx="4859239" cy="772418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348508"/>
            <a:ext cx="4859239" cy="34543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72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29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428625"/>
            <a:ext cx="3686472" cy="1500188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925712"/>
            <a:ext cx="5786438" cy="4569023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928812"/>
            <a:ext cx="3686472" cy="3573364"/>
          </a:xfrm>
        </p:spPr>
        <p:txBody>
          <a:bodyPr/>
          <a:lstStyle>
            <a:lvl1pPr marL="0" indent="0">
              <a:buNone/>
              <a:defRPr sz="1500"/>
            </a:lvl1pPr>
            <a:lvl2pPr marL="428625" indent="0">
              <a:buNone/>
              <a:defRPr sz="1313"/>
            </a:lvl2pPr>
            <a:lvl3pPr marL="857250" indent="0">
              <a:buNone/>
              <a:defRPr sz="1125"/>
            </a:lvl3pPr>
            <a:lvl4pPr marL="1285875" indent="0">
              <a:buNone/>
              <a:defRPr sz="938"/>
            </a:lvl4pPr>
            <a:lvl5pPr marL="1714500" indent="0">
              <a:buNone/>
              <a:defRPr sz="938"/>
            </a:lvl5pPr>
            <a:lvl6pPr marL="2143125" indent="0">
              <a:buNone/>
              <a:defRPr sz="938"/>
            </a:lvl6pPr>
            <a:lvl7pPr marL="2571750" indent="0">
              <a:buNone/>
              <a:defRPr sz="938"/>
            </a:lvl7pPr>
            <a:lvl8pPr marL="3000375" indent="0">
              <a:buNone/>
              <a:defRPr sz="938"/>
            </a:lvl8pPr>
            <a:lvl9pPr marL="3429000" indent="0">
              <a:buNone/>
              <a:defRPr sz="9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80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428625"/>
            <a:ext cx="3686472" cy="1500188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925712"/>
            <a:ext cx="5786438" cy="4569023"/>
          </a:xfrm>
        </p:spPr>
        <p:txBody>
          <a:bodyPr anchor="t"/>
          <a:lstStyle>
            <a:lvl1pPr marL="0" indent="0">
              <a:buNone/>
              <a:defRPr sz="3000"/>
            </a:lvl1pPr>
            <a:lvl2pPr marL="428625" indent="0">
              <a:buNone/>
              <a:defRPr sz="2625"/>
            </a:lvl2pPr>
            <a:lvl3pPr marL="857250" indent="0">
              <a:buNone/>
              <a:defRPr sz="2250"/>
            </a:lvl3pPr>
            <a:lvl4pPr marL="1285875" indent="0">
              <a:buNone/>
              <a:defRPr sz="1875"/>
            </a:lvl4pPr>
            <a:lvl5pPr marL="1714500" indent="0">
              <a:buNone/>
              <a:defRPr sz="1875"/>
            </a:lvl5pPr>
            <a:lvl6pPr marL="2143125" indent="0">
              <a:buNone/>
              <a:defRPr sz="1875"/>
            </a:lvl6pPr>
            <a:lvl7pPr marL="2571750" indent="0">
              <a:buNone/>
              <a:defRPr sz="1875"/>
            </a:lvl7pPr>
            <a:lvl8pPr marL="3000375" indent="0">
              <a:buNone/>
              <a:defRPr sz="1875"/>
            </a:lvl8pPr>
            <a:lvl9pPr marL="3429000" indent="0">
              <a:buNone/>
              <a:defRPr sz="18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928812"/>
            <a:ext cx="3686472" cy="3573364"/>
          </a:xfrm>
        </p:spPr>
        <p:txBody>
          <a:bodyPr/>
          <a:lstStyle>
            <a:lvl1pPr marL="0" indent="0">
              <a:buNone/>
              <a:defRPr sz="1500"/>
            </a:lvl1pPr>
            <a:lvl2pPr marL="428625" indent="0">
              <a:buNone/>
              <a:defRPr sz="1313"/>
            </a:lvl2pPr>
            <a:lvl3pPr marL="857250" indent="0">
              <a:buNone/>
              <a:defRPr sz="1125"/>
            </a:lvl3pPr>
            <a:lvl4pPr marL="1285875" indent="0">
              <a:buNone/>
              <a:defRPr sz="938"/>
            </a:lvl4pPr>
            <a:lvl5pPr marL="1714500" indent="0">
              <a:buNone/>
              <a:defRPr sz="938"/>
            </a:lvl5pPr>
            <a:lvl6pPr marL="2143125" indent="0">
              <a:buNone/>
              <a:defRPr sz="938"/>
            </a:lvl6pPr>
            <a:lvl7pPr marL="2571750" indent="0">
              <a:buNone/>
              <a:defRPr sz="938"/>
            </a:lvl7pPr>
            <a:lvl8pPr marL="3000375" indent="0">
              <a:buNone/>
              <a:defRPr sz="938"/>
            </a:lvl8pPr>
            <a:lvl9pPr marL="3429000" indent="0">
              <a:buNone/>
              <a:defRPr sz="9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26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42305"/>
            <a:ext cx="9858375" cy="124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711524"/>
            <a:ext cx="9858375" cy="4079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5959078"/>
            <a:ext cx="2571750" cy="3423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53C39-F8EC-456F-B652-0AAF7056BD33}" type="datetimeFigureOut">
              <a:rPr lang="en-GB" smtClean="0"/>
              <a:t>07/12/2021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959078"/>
            <a:ext cx="3857625" cy="3423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959078"/>
            <a:ext cx="2571750" cy="3423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051F-0C82-4383-B0BD-958B9E61B9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8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7250" rtl="0" eaLnBrk="1" latinLnBrk="0" hangingPunct="1">
        <a:lnSpc>
          <a:spcPct val="90000"/>
        </a:lnSpc>
        <a:spcBef>
          <a:spcPct val="0"/>
        </a:spcBef>
        <a:buNone/>
        <a:defRPr sz="41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4313" indent="-214313" algn="l" defTabSz="857250" rtl="0" eaLnBrk="1" latinLnBrk="0" hangingPunct="1">
        <a:lnSpc>
          <a:spcPct val="90000"/>
        </a:lnSpc>
        <a:spcBef>
          <a:spcPts val="938"/>
        </a:spcBef>
        <a:buFont typeface="Arial" panose="020B0604020202020204" pitchFamily="34" charset="0"/>
        <a:buChar char="•"/>
        <a:defRPr sz="2625" kern="1200">
          <a:solidFill>
            <a:schemeClr val="tx1"/>
          </a:solidFill>
          <a:latin typeface="+mn-lt"/>
          <a:ea typeface="+mn-ea"/>
          <a:cs typeface="+mn-cs"/>
        </a:defRPr>
      </a:lvl1pPr>
      <a:lvl2pPr marL="64293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07156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50018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92881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35743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78606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214688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643313" indent="-214313" algn="l" defTabSz="857250" rtl="0" eaLnBrk="1" latinLnBrk="0" hangingPunct="1">
        <a:lnSpc>
          <a:spcPct val="90000"/>
        </a:lnSpc>
        <a:spcBef>
          <a:spcPts val="469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286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1431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5717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0003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4290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6B5EC1-B468-4421-ADD1-7E71951A2F6C}"/>
              </a:ext>
            </a:extLst>
          </p:cNvPr>
          <p:cNvSpPr/>
          <p:nvPr/>
        </p:nvSpPr>
        <p:spPr>
          <a:xfrm>
            <a:off x="4327634" y="0"/>
            <a:ext cx="7102366" cy="6429375"/>
          </a:xfrm>
          <a:prstGeom prst="rect">
            <a:avLst/>
          </a:prstGeom>
          <a:solidFill>
            <a:srgbClr val="143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9B0EBC-2D11-42F3-925F-E5DE83B64EDF}"/>
              </a:ext>
            </a:extLst>
          </p:cNvPr>
          <p:cNvSpPr txBox="1"/>
          <p:nvPr/>
        </p:nvSpPr>
        <p:spPr>
          <a:xfrm>
            <a:off x="4504996" y="1197779"/>
            <a:ext cx="6790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bg1">
                    <a:lumMod val="85000"/>
                  </a:schemeClr>
                </a:solidFill>
              </a:rPr>
              <a:t>“Your quote here.”</a:t>
            </a:r>
          </a:p>
        </p:txBody>
      </p:sp>
      <p:pic>
        <p:nvPicPr>
          <p:cNvPr id="7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EC600474-C9F9-436B-9090-7C5CFF3F6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74" y="0"/>
            <a:ext cx="4302126" cy="113683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F8BDB0-C6E9-4188-9D8E-76D4BAA05C1A}"/>
              </a:ext>
            </a:extLst>
          </p:cNvPr>
          <p:cNvSpPr txBox="1"/>
          <p:nvPr/>
        </p:nvSpPr>
        <p:spPr>
          <a:xfrm>
            <a:off x="4483318" y="5109660"/>
            <a:ext cx="6790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>
                    <a:lumMod val="85000"/>
                  </a:schemeClr>
                </a:solidFill>
              </a:rPr>
              <a:t>Name and position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2BCBF0-5FA5-47CC-9F36-0017A888700E}"/>
              </a:ext>
            </a:extLst>
          </p:cNvPr>
          <p:cNvSpPr txBox="1"/>
          <p:nvPr/>
        </p:nvSpPr>
        <p:spPr>
          <a:xfrm>
            <a:off x="4483317" y="5632880"/>
            <a:ext cx="6790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85000"/>
                  </a:schemeClr>
                </a:solidFill>
              </a:rPr>
              <a:t>Organisation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8AF740-DDA9-45E2-A1AA-5D839F8B85E6}"/>
              </a:ext>
            </a:extLst>
          </p:cNvPr>
          <p:cNvSpPr txBox="1"/>
          <p:nvPr/>
        </p:nvSpPr>
        <p:spPr>
          <a:xfrm>
            <a:off x="336877" y="5425630"/>
            <a:ext cx="35099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43E70"/>
                </a:solidFill>
              </a:rPr>
              <a:t>Can put your org logo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B83C4-D966-42E7-BBF9-D5D7BF2A2FC2}"/>
              </a:ext>
            </a:extLst>
          </p:cNvPr>
          <p:cNvSpPr txBox="1"/>
          <p:nvPr/>
        </p:nvSpPr>
        <p:spPr>
          <a:xfrm>
            <a:off x="336877" y="406941"/>
            <a:ext cx="35099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43E70"/>
                </a:solidFill>
              </a:rPr>
              <a:t>Insert portrait photo in this white section</a:t>
            </a:r>
          </a:p>
        </p:txBody>
      </p:sp>
    </p:spTree>
    <p:extLst>
      <p:ext uri="{BB962C8B-B14F-4D97-AF65-F5344CB8AC3E}">
        <p14:creationId xmlns:p14="http://schemas.microsoft.com/office/powerpoint/2010/main" val="2448100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F7FE20-0921-4783-B0BF-25FAD01AC8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98" r="35375"/>
          <a:stretch/>
        </p:blipFill>
        <p:spPr>
          <a:xfrm>
            <a:off x="-19818" y="-42038"/>
            <a:ext cx="4481453" cy="65134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6B5EC1-B468-4421-ADD1-7E71951A2F6C}"/>
              </a:ext>
            </a:extLst>
          </p:cNvPr>
          <p:cNvSpPr/>
          <p:nvPr/>
        </p:nvSpPr>
        <p:spPr>
          <a:xfrm>
            <a:off x="4349311" y="-24064"/>
            <a:ext cx="7102366" cy="6453439"/>
          </a:xfrm>
          <a:prstGeom prst="rect">
            <a:avLst/>
          </a:prstGeom>
          <a:solidFill>
            <a:srgbClr val="143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9B0EBC-2D11-42F3-925F-E5DE83B64EDF}"/>
              </a:ext>
            </a:extLst>
          </p:cNvPr>
          <p:cNvSpPr txBox="1"/>
          <p:nvPr/>
        </p:nvSpPr>
        <p:spPr>
          <a:xfrm>
            <a:off x="4504996" y="1197779"/>
            <a:ext cx="67909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“The PANORAMIC trial platform is essential to enabling early and rapid testing of novel anti-viral agents, given the limited success to date of trials that have explored repurposing existing drugs against COVID-19.”</a:t>
            </a:r>
            <a:endParaRPr lang="en-GB" sz="60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pic>
        <p:nvPicPr>
          <p:cNvPr id="7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EC600474-C9F9-436B-9090-7C5CFF3F6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874" y="0"/>
            <a:ext cx="4302126" cy="113683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F8BDB0-C6E9-4188-9D8E-76D4BAA05C1A}"/>
              </a:ext>
            </a:extLst>
          </p:cNvPr>
          <p:cNvSpPr txBox="1"/>
          <p:nvPr/>
        </p:nvSpPr>
        <p:spPr>
          <a:xfrm>
            <a:off x="4483316" y="5025521"/>
            <a:ext cx="6790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>
                    <a:lumMod val="85000"/>
                  </a:schemeClr>
                </a:solidFill>
              </a:rPr>
              <a:t>Professor Richard Hobbs CBE, </a:t>
            </a:r>
            <a:endParaRPr lang="en-GB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2BCBF0-5FA5-47CC-9F36-0017A888700E}"/>
              </a:ext>
            </a:extLst>
          </p:cNvPr>
          <p:cNvSpPr txBox="1"/>
          <p:nvPr/>
        </p:nvSpPr>
        <p:spPr>
          <a:xfrm>
            <a:off x="4504996" y="5548741"/>
            <a:ext cx="6790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Head of Department, Nuffield Professor of Primary Care Health Sciences and Co-Chief Investigator</a:t>
            </a:r>
            <a:endParaRPr lang="en-GB" sz="2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7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79F9F610434E47A52E9F374F632437" ma:contentTypeVersion="13" ma:contentTypeDescription="Create a new document." ma:contentTypeScope="" ma:versionID="bf2a977849196e2c78a0786c6b8ad0f7">
  <xsd:schema xmlns:xsd="http://www.w3.org/2001/XMLSchema" xmlns:xs="http://www.w3.org/2001/XMLSchema" xmlns:p="http://schemas.microsoft.com/office/2006/metadata/properties" xmlns:ns2="1d24c38f-2a7f-47a5-871c-514158aa8f11" xmlns:ns3="2a453ca8-2bb7-46d8-ba04-427af7c35e17" targetNamespace="http://schemas.microsoft.com/office/2006/metadata/properties" ma:root="true" ma:fieldsID="57af51be8a488cb41c137b6c6294c668" ns2:_="" ns3:_="">
    <xsd:import namespace="1d24c38f-2a7f-47a5-871c-514158aa8f11"/>
    <xsd:import namespace="2a453ca8-2bb7-46d8-ba04-427af7c35e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c38f-2a7f-47a5-871c-514158aa8f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453ca8-2bb7-46d8-ba04-427af7c35e1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7396AC-ACC2-4033-82D6-11F7F60866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C3BB8C-5794-48D8-84C3-D6E648C571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c38f-2a7f-47a5-871c-514158aa8f11"/>
    <ds:schemaRef ds:uri="2a453ca8-2bb7-46d8-ba04-427af7c35e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FE8F8C-5A07-4490-8B34-938879FE15A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76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Hubbard</dc:creator>
  <cp:lastModifiedBy>Gavin Hubbard</cp:lastModifiedBy>
  <cp:revision>1</cp:revision>
  <dcterms:created xsi:type="dcterms:W3CDTF">2021-11-25T11:12:18Z</dcterms:created>
  <dcterms:modified xsi:type="dcterms:W3CDTF">2021-12-07T15:58:00Z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0x0101002D79F9F610434E47A52E9F374F632437</vt:lpwstr>
  </property>
</Properties>
</file>